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948CB"/>
    <a:srgbClr val="0B49CB"/>
    <a:srgbClr val="F2F4F8"/>
    <a:srgbClr val="1C7DDB"/>
    <a:srgbClr val="121619"/>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15" autoAdjust="0"/>
    <p:restoredTop sz="85083" autoAdjust="0"/>
  </p:normalViewPr>
  <p:slideViewPr>
    <p:cSldViewPr snapToGrid="0" snapToObjects="1">
      <p:cViewPr varScale="1">
        <p:scale>
          <a:sx n="62" d="100"/>
          <a:sy n="62" d="100"/>
        </p:scale>
        <p:origin x="1242" y="6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gif>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5207454" cy="738664"/>
          </a:xfrm>
          <a:prstGeom prst="rect">
            <a:avLst/>
          </a:prstGeom>
          <a:noFill/>
        </p:spPr>
        <p:txBody>
          <a:bodyPr wrap="square" lIns="91440" tIns="45720" rIns="91440" bIns="45720" rtlCol="0" anchor="t">
            <a:spAutoFit/>
          </a:bodyPr>
          <a:lstStyle/>
          <a:p>
            <a:r>
              <a:rPr lang="en-US" sz="2400" dirty="0">
                <a:solidFill>
                  <a:srgbClr val="F2F2F2"/>
                </a:solidFill>
                <a:latin typeface="Abadi"/>
                <a:ea typeface="SF Pro" pitchFamily="2" charset="0"/>
                <a:cs typeface="SF Pro" pitchFamily="2" charset="0"/>
              </a:rPr>
              <a:t>Muhammed Nurhusien Mekonnen</a:t>
            </a:r>
          </a:p>
          <a:p>
            <a:r>
              <a:rPr lang="en-US" dirty="0">
                <a:solidFill>
                  <a:srgbClr val="F2F2F2"/>
                </a:solidFill>
                <a:latin typeface="Abadi" panose="020B0604020104020204" pitchFamily="34" charset="0"/>
                <a:ea typeface="SF Pro" pitchFamily="2" charset="0"/>
                <a:cs typeface="SF Pro" pitchFamily="2" charset="0"/>
              </a:rPr>
              <a:t>29 April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317356"/>
            <a:ext cx="10499069" cy="5346915"/>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SpaceX 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SpaceX 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SpaceX 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SpaceX 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SpaceX 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SpaceX 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SpaceX 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8EE3821-BF80-322C-FD32-7BAA51CA7943}"/>
              </a:ext>
            </a:extLst>
          </p:cNvPr>
          <p:cNvSpPr>
            <a:spLocks noGrp="1"/>
          </p:cNvSpPr>
          <p:nvPr>
            <p:ph type="body" sz="half" idx="2"/>
          </p:nvPr>
        </p:nvSpPr>
        <p:spPr>
          <a:xfrm>
            <a:off x="5424407" y="1332855"/>
            <a:ext cx="6033565" cy="5094356"/>
          </a:xfrm>
        </p:spPr>
        <p:txBody>
          <a:bodyPr/>
          <a:lstStyle/>
          <a:p>
            <a:pPr marL="342900" indent="-342900">
              <a:spcBef>
                <a:spcPts val="1400"/>
              </a:spcBef>
              <a:buFont typeface="Arial" panose="020B0604020202020204" pitchFamily="34" charset="0"/>
              <a:buChar char="•"/>
            </a:pPr>
            <a:r>
              <a:rPr lang="en-US" sz="24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GB" sz="1800" dirty="0">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marL="800100" lvl="1" indent="-342900">
              <a:spcBef>
                <a:spcPts val="1400"/>
              </a:spcBef>
              <a:buFont typeface="Arial" panose="020B0604020202020204" pitchFamily="34" charset="0"/>
              <a:buChar char="•"/>
            </a:pPr>
            <a:r>
              <a:rPr lang="en-US" sz="2400" dirty="0">
                <a:solidFill>
                  <a:schemeClr val="accent3">
                    <a:lumMod val="25000"/>
                  </a:schemeClr>
                </a:solidFill>
                <a:latin typeface="Abadi" panose="020B0604020104020204" pitchFamily="34" charset="0"/>
              </a:rPr>
              <a:t>Problems you want to find answers</a:t>
            </a:r>
          </a:p>
          <a:p>
            <a:pPr lvl="1" algn="just">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lgn="just">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lgn="just">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a:p>
            <a:endParaRPr lang="en-GB" dirty="0"/>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8" name="Title 7">
            <a:extLst>
              <a:ext uri="{FF2B5EF4-FFF2-40B4-BE49-F238E27FC236}">
                <a16:creationId xmlns:a16="http://schemas.microsoft.com/office/drawing/2014/main" id="{60CDE950-097E-9616-17DB-41A42CEBD295}"/>
              </a:ext>
            </a:extLst>
          </p:cNvPr>
          <p:cNvSpPr>
            <a:spLocks noGrp="1"/>
          </p:cNvSpPr>
          <p:nvPr>
            <p:ph type="title"/>
          </p:nvPr>
        </p:nvSpPr>
        <p:spPr>
          <a:xfrm>
            <a:off x="5424407" y="457200"/>
            <a:ext cx="3932237" cy="630499"/>
          </a:xfrm>
        </p:spPr>
        <p:txBody>
          <a:bodyPr/>
          <a:lstStyle/>
          <a:p>
            <a:r>
              <a:rPr lang="en-GB" dirty="0"/>
              <a:t>. </a:t>
            </a:r>
          </a:p>
        </p:txBody>
      </p:sp>
      <p:pic>
        <p:nvPicPr>
          <p:cNvPr id="1026" name="Picture 2">
            <a:extLst>
              <a:ext uri="{FF2B5EF4-FFF2-40B4-BE49-F238E27FC236}">
                <a16:creationId xmlns:a16="http://schemas.microsoft.com/office/drawing/2014/main" id="{E73E3AA7-27F1-505A-5E8E-E97B87BA30A1}"/>
              </a:ext>
            </a:extLst>
          </p:cNvPr>
          <p:cNvPicPr>
            <a:picLocks noGrp="1" noChangeAspect="1" noChangeArrowheads="1"/>
          </p:cNvPicPr>
          <p:nvPr>
            <p:ph type="pic" idx="1"/>
          </p:nvPr>
        </p:nvPicPr>
        <p:blipFill>
          <a:blip r:embed="rId3">
            <a:extLst>
              <a:ext uri="{28A0092B-C50C-407E-A947-70E740481C1C}">
                <a14:useLocalDpi xmlns:a14="http://schemas.microsoft.com/office/drawing/2010/main" val="0"/>
              </a:ext>
            </a:extLst>
          </a:blip>
          <a:srcRect l="22142" r="22142"/>
          <a:stretch>
            <a:fillRect/>
          </a:stretch>
        </p:blipFill>
        <p:spPr bwMode="auto">
          <a:xfrm>
            <a:off x="511445" y="1565275"/>
            <a:ext cx="4912962" cy="487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234</TotalTime>
  <Words>1515</Words>
  <Application>Microsoft Office PowerPoint</Application>
  <PresentationFormat>Widescreen</PresentationFormat>
  <Paragraphs>249</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Administrator</cp:lastModifiedBy>
  <cp:revision>201</cp:revision>
  <dcterms:created xsi:type="dcterms:W3CDTF">2021-04-29T18:58:34Z</dcterms:created>
  <dcterms:modified xsi:type="dcterms:W3CDTF">2023-04-29T14:59:48Z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